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  <p:sldMasterId id="2147483731" r:id="rId3"/>
    <p:sldMasterId id="2147483719" r:id="rId4"/>
    <p:sldMasterId id="2147483694" r:id="rId5"/>
    <p:sldMasterId id="2147483707" r:id="rId6"/>
    <p:sldMasterId id="2147483681" r:id="rId7"/>
    <p:sldMasterId id="2147483668" r:id="rId8"/>
    <p:sldMasterId id="2147483656" r:id="rId9"/>
  </p:sldMasterIdLst>
  <p:notesMasterIdLst>
    <p:notesMasterId r:id="rId12"/>
  </p:notesMasterIdLst>
  <p:sldIdLst>
    <p:sldId id="256" r:id="rId10"/>
    <p:sldId id="257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 autoAdjust="0"/>
    <p:restoredTop sz="74254" autoAdjust="0"/>
  </p:normalViewPr>
  <p:slideViewPr>
    <p:cSldViewPr showGuides="1">
      <p:cViewPr varScale="1">
        <p:scale>
          <a:sx n="63" d="100"/>
          <a:sy n="63" d="100"/>
        </p:scale>
        <p:origin x="1699" y="67"/>
      </p:cViewPr>
      <p:guideLst>
        <p:guide orient="horz" pos="164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90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FD57-88D2-4B46-817F-03624079ED06}" type="datetimeFigureOut">
              <a:rPr lang="de-DE" smtClean="0"/>
              <a:pPr/>
              <a:t>09.08.2021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523D4-3384-4F7B-903F-70BAF207E54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84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7213" y="263525"/>
            <a:ext cx="669925" cy="503238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523D4-3384-4F7B-903F-70BAF207E54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543472" y="168845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0 Einführung</a:t>
            </a:r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48680" y="971600"/>
            <a:ext cx="5760640" cy="7941576"/>
          </a:xfrm>
          <a:ln>
            <a:solidFill>
              <a:prstClr val="black"/>
            </a:solidFill>
          </a:ln>
        </p:spPr>
        <p:txBody>
          <a:bodyPr>
            <a:normAutofit/>
          </a:bodyPr>
          <a:lstStyle/>
          <a:p>
            <a:pPr marL="0" indent="0">
              <a:buFont typeface="Arial"/>
              <a:buNone/>
            </a:pP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304950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E450B-C3F8-409F-9EC2-555E0CECCD5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154" y="203767"/>
            <a:ext cx="407292" cy="406220"/>
          </a:xfrm>
          <a:prstGeom prst="rect">
            <a:avLst/>
          </a:prstGeom>
        </p:spPr>
      </p:pic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3632924" y="6530861"/>
            <a:ext cx="1878719" cy="1384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Sachkundenachweis Fischerei </a:t>
            </a:r>
            <a:r>
              <a:rPr kumimoji="0" lang="de-CH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SaNa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6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AB2B-F8EE-4395-9728-CFC05973F328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CF7-6063-41FB-8252-1311601BF9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31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AB2B-F8EE-4395-9728-CFC05973F328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CF7-6063-41FB-8252-1311601BF9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571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AB2B-F8EE-4395-9728-CFC05973F328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CF7-6063-41FB-8252-1311601BF9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8293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AB2B-F8EE-4395-9728-CFC05973F328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CF7-6063-41FB-8252-1311601BF9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1530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AB2B-F8EE-4395-9728-CFC05973F328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CF7-6063-41FB-8252-1311601BF9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7370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AB2B-F8EE-4395-9728-CFC05973F328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CF7-6063-41FB-8252-1311601BF9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620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AB2B-F8EE-4395-9728-CFC05973F328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CF7-6063-41FB-8252-1311601BF9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8176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AB2B-F8EE-4395-9728-CFC05973F328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CF7-6063-41FB-8252-1311601BF9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5219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EC0-1B78-4BE6-9AA6-7EA4A1D13D9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A76E-7EB5-47B9-924D-315BE82BBA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5189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EC0-1B78-4BE6-9AA6-7EA4A1D13D9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A76E-7EB5-47B9-924D-315BE82BBA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31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E450B-C3F8-409F-9EC2-555E0CECCD5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EC0-1B78-4BE6-9AA6-7EA4A1D13D9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A76E-7EB5-47B9-924D-315BE82BBA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8145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EC0-1B78-4BE6-9AA6-7EA4A1D13D9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A76E-7EB5-47B9-924D-315BE82BBA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2842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EC0-1B78-4BE6-9AA6-7EA4A1D13D9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A76E-7EB5-47B9-924D-315BE82BBA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6597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EC0-1B78-4BE6-9AA6-7EA4A1D13D9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A76E-7EB5-47B9-924D-315BE82BBA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8753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EC0-1B78-4BE6-9AA6-7EA4A1D13D9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A76E-7EB5-47B9-924D-315BE82BBA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626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EC0-1B78-4BE6-9AA6-7EA4A1D13D9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A76E-7EB5-47B9-924D-315BE82BBA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8880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EC0-1B78-4BE6-9AA6-7EA4A1D13D9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A76E-7EB5-47B9-924D-315BE82BBA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940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EC0-1B78-4BE6-9AA6-7EA4A1D13D9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A76E-7EB5-47B9-924D-315BE82BBA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3193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EC0-1B78-4BE6-9AA6-7EA4A1D13D9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A76E-7EB5-47B9-924D-315BE82BBA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661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6E-1EA6-49D9-B0E8-99D89751698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DF77-7080-49FF-BA25-357C92666E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423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78464" y="1535113"/>
            <a:ext cx="3708000" cy="639762"/>
          </a:xfrm>
        </p:spPr>
        <p:txBody>
          <a:bodyPr lIns="0" tIns="0" rIns="0" bIns="0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6048" y="2174875"/>
            <a:ext cx="3708000" cy="3951288"/>
          </a:xfrm>
        </p:spPr>
        <p:txBody>
          <a:bodyPr lIns="0" tIns="0" rIns="0" bIns="0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76468" y="1535113"/>
            <a:ext cx="3708000" cy="639762"/>
          </a:xfrm>
        </p:spPr>
        <p:txBody>
          <a:bodyPr lIns="0" tIns="0" rIns="0" bIns="0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76468" y="2174875"/>
            <a:ext cx="3708000" cy="3951288"/>
          </a:xfrm>
        </p:spPr>
        <p:txBody>
          <a:bodyPr lIns="0" tIns="0" rIns="0" bIns="0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E450B-C3F8-409F-9EC2-555E0CECCD5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6E-1EA6-49D9-B0E8-99D89751698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DF77-7080-49FF-BA25-357C92666E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8415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6E-1EA6-49D9-B0E8-99D89751698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DF77-7080-49FF-BA25-357C92666E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948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6E-1EA6-49D9-B0E8-99D89751698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DF77-7080-49FF-BA25-357C92666E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7998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6E-1EA6-49D9-B0E8-99D89751698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DF77-7080-49FF-BA25-357C92666E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8905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6E-1EA6-49D9-B0E8-99D89751698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DF77-7080-49FF-BA25-357C92666E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1669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6E-1EA6-49D9-B0E8-99D89751698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DF77-7080-49FF-BA25-357C92666E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7517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6E-1EA6-49D9-B0E8-99D89751698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DF77-7080-49FF-BA25-357C92666E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0865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6E-1EA6-49D9-B0E8-99D89751698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DF77-7080-49FF-BA25-357C92666E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1889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6E-1EA6-49D9-B0E8-99D89751698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DF77-7080-49FF-BA25-357C92666E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2784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6E-1EA6-49D9-B0E8-99D89751698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DF77-7080-49FF-BA25-357C92666E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957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E450B-C3F8-409F-9EC2-555E0CECCD5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B864-DF9A-4C8F-AD5A-4D8A91CAF34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4BBE-522B-49C8-8414-D7D2B24D24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3288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B864-DF9A-4C8F-AD5A-4D8A91CAF34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4BBE-522B-49C8-8414-D7D2B24D24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150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B864-DF9A-4C8F-AD5A-4D8A91CAF34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4BBE-522B-49C8-8414-D7D2B24D24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8794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B864-DF9A-4C8F-AD5A-4D8A91CAF34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4BBE-522B-49C8-8414-D7D2B24D24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041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B864-DF9A-4C8F-AD5A-4D8A91CAF34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4BBE-522B-49C8-8414-D7D2B24D24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8084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B864-DF9A-4C8F-AD5A-4D8A91CAF34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4BBE-522B-49C8-8414-D7D2B24D24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8235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B864-DF9A-4C8F-AD5A-4D8A91CAF34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4BBE-522B-49C8-8414-D7D2B24D24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4446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B864-DF9A-4C8F-AD5A-4D8A91CAF34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4BBE-522B-49C8-8414-D7D2B24D24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46733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B864-DF9A-4C8F-AD5A-4D8A91CAF34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4BBE-522B-49C8-8414-D7D2B24D24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96456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B864-DF9A-4C8F-AD5A-4D8A91CAF34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4BBE-522B-49C8-8414-D7D2B24D24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74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E450B-C3F8-409F-9EC2-555E0CECCD5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B864-DF9A-4C8F-AD5A-4D8A91CAF34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4BBE-522B-49C8-8414-D7D2B24D24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4105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B864-DF9A-4C8F-AD5A-4D8A91CAF34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4BBE-522B-49C8-8414-D7D2B24D24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85608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CF5F-BFCB-4BE1-A470-67F532593DFC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C05E-9B85-4C61-84BD-ABDF5AEFF2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7254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CF5F-BFCB-4BE1-A470-67F532593DFC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C05E-9B85-4C61-84BD-ABDF5AEFF2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6081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CF5F-BFCB-4BE1-A470-67F532593DFC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C05E-9B85-4C61-84BD-ABDF5AEFF2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87357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CF5F-BFCB-4BE1-A470-67F532593DFC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C05E-9B85-4C61-84BD-ABDF5AEFF2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2015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CF5F-BFCB-4BE1-A470-67F532593DFC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C05E-9B85-4C61-84BD-ABDF5AEFF2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68300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CF5F-BFCB-4BE1-A470-67F532593DFC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C05E-9B85-4C61-84BD-ABDF5AEFF2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723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CF5F-BFCB-4BE1-A470-67F532593DFC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C05E-9B85-4C61-84BD-ABDF5AEFF2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22163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CF5F-BFCB-4BE1-A470-67F532593DFC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C05E-9B85-4C61-84BD-ABDF5AEFF2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89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E450B-C3F8-409F-9EC2-555E0CECCD5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7918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CF5F-BFCB-4BE1-A470-67F532593DFC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C05E-9B85-4C61-84BD-ABDF5AEFF2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76814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CF5F-BFCB-4BE1-A470-67F532593DFC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C05E-9B85-4C61-84BD-ABDF5AEFF2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42771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CF5F-BFCB-4BE1-A470-67F532593DFC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C05E-9B85-4C61-84BD-ABDF5AEFF2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6702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54BB-0B42-486F-B1D0-1DD91CFB6CB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32D-1F37-4806-9C07-C1D621306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2513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54BB-0B42-486F-B1D0-1DD91CFB6CB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32D-1F37-4806-9C07-C1D621306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54577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54BB-0B42-486F-B1D0-1DD91CFB6CB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32D-1F37-4806-9C07-C1D621306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71513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54BB-0B42-486F-B1D0-1DD91CFB6CB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32D-1F37-4806-9C07-C1D621306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81605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54BB-0B42-486F-B1D0-1DD91CFB6CB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32D-1F37-4806-9C07-C1D621306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87699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54BB-0B42-486F-B1D0-1DD91CFB6CB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32D-1F37-4806-9C07-C1D621306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82304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54BB-0B42-486F-B1D0-1DD91CFB6CB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32D-1F37-4806-9C07-C1D621306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541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AB2B-F8EE-4395-9728-CFC05973F328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CF7-6063-41FB-8252-1311601BF9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8360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54BB-0B42-486F-B1D0-1DD91CFB6CB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32D-1F37-4806-9C07-C1D621306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43278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54BB-0B42-486F-B1D0-1DD91CFB6CB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32D-1F37-4806-9C07-C1D621306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49878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54BB-0B42-486F-B1D0-1DD91CFB6CB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32D-1F37-4806-9C07-C1D621306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63625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54BB-0B42-486F-B1D0-1DD91CFB6CB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32D-1F37-4806-9C07-C1D621306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204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D9CE-1489-4D3D-BACF-D5DB4D54D4EA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C76-FC20-4027-A7FA-3039F7373D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29725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D9CE-1489-4D3D-BACF-D5DB4D54D4EA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C76-FC20-4027-A7FA-3039F7373D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21802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D9CE-1489-4D3D-BACF-D5DB4D54D4EA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C76-FC20-4027-A7FA-3039F7373D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25072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D9CE-1489-4D3D-BACF-D5DB4D54D4EA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C76-FC20-4027-A7FA-3039F7373D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035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D9CE-1489-4D3D-BACF-D5DB4D54D4EA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C76-FC20-4027-A7FA-3039F7373D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12156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D9CE-1489-4D3D-BACF-D5DB4D54D4EA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C76-FC20-4027-A7FA-3039F7373D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325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AB2B-F8EE-4395-9728-CFC05973F328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CF7-6063-41FB-8252-1311601BF9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27109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D9CE-1489-4D3D-BACF-D5DB4D54D4EA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C76-FC20-4027-A7FA-3039F7373D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40649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D9CE-1489-4D3D-BACF-D5DB4D54D4EA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C76-FC20-4027-A7FA-3039F7373D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80417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D9CE-1489-4D3D-BACF-D5DB4D54D4EA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C76-FC20-4027-A7FA-3039F7373D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47103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D9CE-1489-4D3D-BACF-D5DB4D54D4EA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C76-FC20-4027-A7FA-3039F7373D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64717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D9CE-1489-4D3D-BACF-D5DB4D54D4EA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C76-FC20-4027-A7FA-3039F7373D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86120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D9CE-1489-4D3D-BACF-D5DB4D54D4EA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C76-FC20-4027-A7FA-3039F7373D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47706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2359-990E-40B1-B085-717F6B94105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010490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3149C-3723-4C3A-864E-CBD65B60CEB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34390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CC36A-0220-4492-8652-2FC7E39C07E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730060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728A-960D-4763-B06D-9EAECDE5E54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79998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AB2B-F8EE-4395-9728-CFC05973F328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CF7-6063-41FB-8252-1311601BF9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54288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53F86-7630-4DAD-952C-E357DF8F8CC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448851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48F74-3EE7-4880-940B-758915794430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5122886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B5BBC-DD54-4546-B650-AB5567BF72D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284509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5BAC1-0867-40D7-9AA9-3E75D3AA3D7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2100506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C46E6-E681-407F-B374-C25556323F2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741424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F57D3-DB41-46A6-970C-FCEDCD65F44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9836309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F006E-9D9A-4C7F-AAE4-961BC574F4B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7567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0364" y="216979"/>
            <a:ext cx="8070068" cy="92984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1146826"/>
            <a:ext cx="8064896" cy="501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0BE450B-C3F8-409F-9EC2-555E0CECCD5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50" y="277765"/>
            <a:ext cx="3135278" cy="5035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93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AB2B-F8EE-4395-9728-CFC05973F328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F9CF7-6063-41FB-8252-1311601BF9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675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F7EC0-1B78-4BE6-9AA6-7EA4A1D13D9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7A76E-7EB5-47B9-924D-315BE82BBA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794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2C56E-1EA6-49D9-B0E8-99D89751698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2DF77-7080-49FF-BA25-357C92666E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687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BB864-DF9A-4C8F-AD5A-4D8A91CAF34E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4BBE-522B-49C8-8414-D7D2B24D24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355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1CF5F-BFCB-4BE1-A470-67F532593DFC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0C05E-9B85-4C61-84BD-ABDF5AEFF2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325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A54BB-0B42-486F-B1D0-1DD91CFB6CB7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032D-1F37-4806-9C07-C1D621306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034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2D9CE-1489-4D3D-BACF-D5DB4D54D4EA}" type="datetimeFigureOut">
              <a:rPr lang="de-CH" smtClean="0"/>
              <a:t>09.08.2021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0C76-FC20-4027-A7FA-3039F7373D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44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Klicken Sie, um die Formate des Vorlagentextes zu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D1180F-57D8-46D2-9F80-F7D1BD7A6B1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9417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15D547B-FB22-4317-966E-307D21156277}"/>
              </a:ext>
            </a:extLst>
          </p:cNvPr>
          <p:cNvSpPr txBox="1"/>
          <p:nvPr/>
        </p:nvSpPr>
        <p:spPr>
          <a:xfrm>
            <a:off x="451776" y="3326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SaNa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-Kurs in Sutz-Lattrigen</a:t>
            </a:r>
          </a:p>
        </p:txBody>
      </p:sp>
      <p:pic>
        <p:nvPicPr>
          <p:cNvPr id="1026" name="7B33A29C-5204-4676-83E9-88BFE0A263E5" descr="49549DA4-9354-4551-894C-BADC4BF2CF55">
            <a:extLst>
              <a:ext uri="{FF2B5EF4-FFF2-40B4-BE49-F238E27FC236}">
                <a16:creationId xmlns:a16="http://schemas.microsoft.com/office/drawing/2014/main" id="{5A2F1FA2-D91B-4875-9F8D-8AD50AB5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713045"/>
            <a:ext cx="2566804" cy="131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9D09028-8C4A-4781-9D37-BF04D0D5AAAA}"/>
              </a:ext>
            </a:extLst>
          </p:cNvPr>
          <p:cNvSpPr txBox="1"/>
          <p:nvPr/>
        </p:nvSpPr>
        <p:spPr>
          <a:xfrm>
            <a:off x="451776" y="1124744"/>
            <a:ext cx="6120680" cy="553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Datum: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		20. November 2021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Zeit: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		09.00 – 16.00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Einfindung: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	08.45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Kurspreis: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50CHF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Verpflegung: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	Mineralwasser, Süssgetränke 			und Kaffee zu günstigen 				Preisen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Mittagessen: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	Restaurant Anker (nicht im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		Kurspreis inbegriffen) /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		oder Verpflegung selber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		mitnehmen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Parkplätze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Camping: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	gebührenpflichtig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Wichtig:	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	Personalausweis und 				Berechtigungskarte mitnehmen</a:t>
            </a:r>
          </a:p>
          <a:p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A08341-6EFF-4F04-8B21-76C480C5F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280" y="4353708"/>
            <a:ext cx="2303920" cy="178598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3541110-D9A8-4E92-B14A-884350DF5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280" y="2219281"/>
            <a:ext cx="3114732" cy="17859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E016700-D2C5-4754-A97E-17C191852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E450B-C3F8-409F-9EC2-555E0CECCD55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F971FD4-B454-45EE-AD9D-0AE362996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282" cy="685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94841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Heeresstab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Heeresstab</Template>
  <TotalTime>0</TotalTime>
  <Words>87</Words>
  <Application>Microsoft Office PowerPoint</Application>
  <PresentationFormat>Bildschirmpräsentation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9</vt:i4>
      </vt:variant>
      <vt:variant>
        <vt:lpstr>Folientitel</vt:lpstr>
      </vt:variant>
      <vt:variant>
        <vt:i4>2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Vorlage Heeresstab</vt:lpstr>
      <vt:lpstr>6_Benutzerdefiniertes Design</vt:lpstr>
      <vt:lpstr>5_Benutzerdefiniertes Design</vt:lpstr>
      <vt:lpstr>4_Benutzerdefiniertes Design</vt:lpstr>
      <vt:lpstr>2_Benutzerdefiniertes Design</vt:lpstr>
      <vt:lpstr>3_Benutzerdefiniertes Design</vt:lpstr>
      <vt:lpstr>1_Benutzerdefiniertes Design</vt:lpstr>
      <vt:lpstr>Benutzerdefiniertes Design</vt:lpstr>
      <vt:lpstr>Standarddesign</vt:lpstr>
      <vt:lpstr>PowerPoint-Präsentation</vt:lpstr>
      <vt:lpstr>PowerPoint-Präsentation</vt:lpstr>
    </vt:vector>
  </TitlesOfParts>
  <Company>BURAUT VBS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Ludwig Beat HEST</dc:creator>
  <cp:lastModifiedBy>SAscha Deon</cp:lastModifiedBy>
  <cp:revision>210</cp:revision>
  <dcterms:created xsi:type="dcterms:W3CDTF">2012-08-19T10:15:16Z</dcterms:created>
  <dcterms:modified xsi:type="dcterms:W3CDTF">2021-08-09T07:16:39Z</dcterms:modified>
</cp:coreProperties>
</file>